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FF11-D83C-4C45-8D03-8BC0D59ACD3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6C5B81F-B905-4DCE-81B8-A21BD932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999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FF11-D83C-4C45-8D03-8BC0D59ACD3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B81F-B905-4DCE-81B8-A21BD932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774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FF11-D83C-4C45-8D03-8BC0D59ACD3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B81F-B905-4DCE-81B8-A21BD932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556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FF11-D83C-4C45-8D03-8BC0D59ACD3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B81F-B905-4DCE-81B8-A21BD932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817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FF11-D83C-4C45-8D03-8BC0D59ACD3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B81F-B905-4DCE-81B8-A21BD932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2151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FF11-D83C-4C45-8D03-8BC0D59ACD3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B81F-B905-4DCE-81B8-A21BD932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9866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FF11-D83C-4C45-8D03-8BC0D59ACD3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B81F-B905-4DCE-81B8-A21BD932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0008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FF11-D83C-4C45-8D03-8BC0D59ACD3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B81F-B905-4DCE-81B8-A21BD932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1380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FF11-D83C-4C45-8D03-8BC0D59ACD3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B81F-B905-4DCE-81B8-A21BD932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618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FF11-D83C-4C45-8D03-8BC0D59ACD3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B81F-B905-4DCE-81B8-A21BD932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3398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81CCFF11-D83C-4C45-8D03-8BC0D59ACD3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B81F-B905-4DCE-81B8-A21BD932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418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CFF11-D83C-4C45-8D03-8BC0D59ACD3B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6C5B81F-B905-4DCE-81B8-A21BD932BB4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6729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toroku_kyushu@yahoo.co.j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CCFFD0-10B8-413B-838A-FBC60BE85A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追加登録について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14B72C9-21BC-4B84-8FEE-AB8EBA3EDD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九州大学バレーボール連盟　登録担当　飯沼 慶介</a:t>
            </a:r>
          </a:p>
        </p:txBody>
      </p:sp>
    </p:spTree>
    <p:extLst>
      <p:ext uri="{BB962C8B-B14F-4D97-AF65-F5344CB8AC3E}">
        <p14:creationId xmlns:p14="http://schemas.microsoft.com/office/powerpoint/2010/main" val="2167837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A722EC-6352-4250-A2FF-7FFF21A06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その他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2A2F46-9B87-4293-A50B-561FEB0E2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10352504" cy="3894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〇その他、登録関係で分からないことや確認したいことがございましたら、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登録担当 飯沼（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toroku_kyushu@yahoo.co.jp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）までご連絡ください。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〇次年度以降も同様な追加登録するケースは、全チーム考えられます。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今大会のみならず、チーム内での共有や引継等のご協力にお願い致します。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9773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A722EC-6352-4250-A2FF-7FFF21A06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大会参加申込後の選手の追加について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2A2F46-9B87-4293-A50B-561FEB0E2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10352504" cy="3894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①「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変更・追加届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」を代表者会議マニュアルに記載されているメールアドレスへ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Excel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データを送付する。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代表者会議終了後、翌日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時まで。（時間厳守）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②「日本バレーボール協会（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JVA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）」の登録を行う。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登録料を納付し、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JVA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チーム加入者一覧表をダウンロードする。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③九州大学バレーボール連盟に新入部員分の登録料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500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円を指定口座へ振り込む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振込先は別紙参照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8207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5E40BFA6-DAB6-4435-BFF3-56C31A9DB6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5089" y="991162"/>
            <a:ext cx="7681821" cy="487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239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A722EC-6352-4250-A2FF-7FFF21A06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大会参加申込後の選手の追加について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2A2F46-9B87-4293-A50B-561FEB0E2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10352504" cy="3894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月に提出している登録原簿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春季大会時に修正や追加などを行っているチームは最新の登録原簿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に追加選手等を</a:t>
            </a:r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赤字で記載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 ②でダウンロードした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en-US" altLang="ja-JP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JVA</a:t>
            </a:r>
            <a:r>
              <a:rPr lang="ja-JP" altLang="en-US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チーム加入選手一覧</a:t>
            </a:r>
            <a:r>
              <a:rPr lang="en-US" altLang="ja-JP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(JVAMRS)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「納付済み」と記載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されているか再確認。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③で納付した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登録料振込領収証の写真または</a:t>
            </a:r>
            <a:r>
              <a:rPr lang="en-US" altLang="ja-JP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PDF</a:t>
            </a:r>
            <a:r>
              <a:rPr lang="ja-JP" altLang="en-US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データ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④で作成した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登録原簿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を、</a:t>
            </a:r>
            <a:r>
              <a:rPr lang="en-US" altLang="ja-JP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toroku_kyushu@yahoo.co.jp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へメールにて送信する。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4716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A722EC-6352-4250-A2FF-7FFF21A06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よくある追加登録の不備について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2A2F46-9B87-4293-A50B-561FEB0E2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10352504" cy="3894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変更・追加届による追加ではなく、</a:t>
            </a:r>
            <a:endParaRPr lang="en-US" altLang="ja-JP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秋季大会の大会参加申込時にすでに記載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している以下の選手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〇春季大会は入部の手続きが間に合わず出場していない新入部員</a:t>
            </a:r>
            <a:endParaRPr kumimoji="1" lang="en-US" altLang="ja-JP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例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前期終了後、夏に入部した新入部員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</a:t>
            </a:r>
            <a:r>
              <a:rPr lang="en-US" altLang="ja-JP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月時点で就職活動等により今年度の登録をしていない</a:t>
            </a:r>
            <a:r>
              <a:rPr lang="en-US" altLang="ja-JP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年生</a:t>
            </a:r>
            <a:endParaRPr lang="en-US" altLang="ja-JP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〇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月の登録時期、春季大会の大会参加申込および変更・追加届提出時に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登録手続きを行っていない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年生～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年生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(6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年制大学は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年生まで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marL="0" indent="0">
              <a:buNone/>
            </a:pP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56197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A722EC-6352-4250-A2FF-7FFF21A06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よくある追加登録の不備について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2A2F46-9B87-4293-A50B-561FEB0E2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10352504" cy="3894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〇特に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、秋季大会では、変更・追加届提出時の追加選手の追加登録漏れよりも、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春季大会後の入部もしくは部に戻ってきた選手がいるケースが多く、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大会参加申込時の追加登録漏れが多い状況がございます。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〇大会参加申込後の変更・追加届による追加登録以外の手続きに関しましては、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以下のページを参照してください。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05220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A722EC-6352-4250-A2FF-7FFF21A06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大会参加申込までの選手の追加について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2A2F46-9B87-4293-A50B-561FEB0E2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10352504" cy="3894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①「日本バレーボール協会（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JVA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）」の登録を行う。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登録料を納付し、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JVA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チーム加入者一覧表をダウンロードする。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②九州大学バレーボール連盟に新入部員分の登録料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500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円を指定口座へ振り込む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振込先は別紙参照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月に提出している登録原簿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春季大会時に修正や追加などを行っているチームは最新の登録原簿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に追加選手等を</a:t>
            </a:r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赤字で記載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1154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5E40BFA6-DAB6-4435-BFF3-56C31A9DB6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5089" y="991162"/>
            <a:ext cx="7681821" cy="487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446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A722EC-6352-4250-A2FF-7FFF21A06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大会参加申込までの選手の追加について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2A2F46-9B87-4293-A50B-561FEB0E2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10352504" cy="3894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 ①でダウンロードした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en-US" altLang="ja-JP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JVA</a:t>
            </a:r>
            <a:r>
              <a:rPr lang="ja-JP" altLang="en-US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チーム加入選手一覧</a:t>
            </a:r>
            <a:r>
              <a:rPr lang="en-US" altLang="ja-JP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(JVAMRS)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「納付済み」と記載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されているか再確認。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②で納付した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登録料振込領収証の写真または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PDF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データ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③で作成した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登録原簿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を、</a:t>
            </a:r>
            <a:r>
              <a:rPr lang="en-US" altLang="ja-JP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toroku_kyushu@yahoo.co.jp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へメールにて送信する。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7659081"/>
      </p:ext>
    </p:extLst>
  </p:cSld>
  <p:clrMapOvr>
    <a:masterClrMapping/>
  </p:clrMapOvr>
</p:sld>
</file>

<file path=ppt/theme/theme1.xml><?xml version="1.0" encoding="utf-8"?>
<a:theme xmlns:a="http://schemas.openxmlformats.org/drawingml/2006/main" name="ギャラリー">
  <a:themeElements>
    <a:clrScheme name="ギャラリー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ギャラリー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ギャラリー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46</TotalTime>
  <Words>701</Words>
  <Application>Microsoft Office PowerPoint</Application>
  <PresentationFormat>ワイド画面</PresentationFormat>
  <Paragraphs>50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HG丸ｺﾞｼｯｸM-PRO</vt:lpstr>
      <vt:lpstr>游ゴシック</vt:lpstr>
      <vt:lpstr>游ゴシック Light</vt:lpstr>
      <vt:lpstr>Arial</vt:lpstr>
      <vt:lpstr>Palatino Linotype</vt:lpstr>
      <vt:lpstr>ギャラリー</vt:lpstr>
      <vt:lpstr>追加登録について</vt:lpstr>
      <vt:lpstr>大会参加申込後の選手の追加について</vt:lpstr>
      <vt:lpstr>PowerPoint プレゼンテーション</vt:lpstr>
      <vt:lpstr>大会参加申込後の選手の追加について</vt:lpstr>
      <vt:lpstr>よくある追加登録の不備について</vt:lpstr>
      <vt:lpstr>よくある追加登録の不備について</vt:lpstr>
      <vt:lpstr>大会参加申込までの選手の追加について</vt:lpstr>
      <vt:lpstr>PowerPoint プレゼンテーション</vt:lpstr>
      <vt:lpstr>大会参加申込までの選手の追加について</vt:lpstr>
      <vt:lpstr>その他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追加登録について</dc:title>
  <dc:creator>User</dc:creator>
  <cp:lastModifiedBy>User</cp:lastModifiedBy>
  <cp:revision>6</cp:revision>
  <dcterms:created xsi:type="dcterms:W3CDTF">2024-10-21T01:23:51Z</dcterms:created>
  <dcterms:modified xsi:type="dcterms:W3CDTF">2024-10-21T02:09:51Z</dcterms:modified>
</cp:coreProperties>
</file>